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71" r:id="rId5"/>
    <p:sldId id="272" r:id="rId6"/>
    <p:sldId id="259" r:id="rId7"/>
    <p:sldId id="268" r:id="rId8"/>
    <p:sldId id="273" r:id="rId9"/>
    <p:sldId id="269" r:id="rId10"/>
    <p:sldId id="270" r:id="rId11"/>
    <p:sldId id="264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7T01:34:18.0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DDF4A0-09E2-8176-162E-D2502A232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7FB55A5-B2F1-8FA2-099C-4AA827DD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04F02CF-447D-4E56-B3A6-9A09FF23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E528DD-4981-64B8-83F7-E34F6037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C38FE9-E1DD-A146-CED0-2783FFB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92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EC6163-5731-5470-1DC0-7EDCFCD1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22410DE-4159-4A0D-8B79-0DE842FAB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CE9F2F-33CF-4095-DB01-95D6503C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2BADEB2-EA19-EB57-70D6-CEBD654F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57CAE9B-C15E-3EC0-A592-1B612BD4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01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B8FC1AF-D8D7-B38A-AAF0-E1480A430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19D5E40-0D16-300D-9D62-019A68D78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24A75F-50E4-5C12-CB44-12016F34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3F80B5-867C-7BDC-2009-14879E7A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CE985AE-6C96-3517-CD30-1C2A92AC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633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DE3872-F679-726F-6164-D53A526B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99043C-7ED9-C5F4-7233-046CF0D1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7B659CE-5D36-AD23-D72F-C090BEB4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10ABED-72C5-42C1-BA22-FCB8C7C9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84EECEE-9013-BA32-AB45-9914E48F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515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B9B4CB-6DC3-F3F5-84A7-C62EB832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E284C6-56B0-75F4-7857-7020F6D33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C15B84-1761-43F8-9A1B-38582A4A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174EA64-C1D9-8024-709B-3AA98D0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D7EB3E0-9B15-A985-F433-409EF2F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103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31D417-60EA-059C-713B-747A785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E74FFEA-9E0E-4118-7E11-B2CDA5B7C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7366250-EA50-5771-ECAE-1B07249D2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7B8EFEB-3419-26B9-9B79-87C5D8DD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9B4B25F-3F58-3AA4-9457-1466CA6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8888269-63FA-0B8A-A797-B41C4F18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89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3560C1-A3C8-2F72-17E9-D022E4C3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1734B1A-821F-2E46-1B96-3508EFBC8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77509C-0700-01D9-4E4D-4BCC943CC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CE7A832-07B4-4274-FC5F-BB2D6FD70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05C10B7-F0B5-5F2E-A45D-0039E34C8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45D1D75-8AF6-197E-1663-BAAE1C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BA65F0D-4B63-2692-9086-EAA03DA6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3E8F41D-80F2-CA2D-F79A-EA4CB0D4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121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77CEC9-79CC-2487-0315-48F355EE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664A2B8-DB73-216B-115F-827417AC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3CF9E5-5C97-8382-63F0-52D36BAB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5AD9111-6A88-F393-F4F0-F6F031A7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734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A21D8F1-E94B-358A-4F9A-E1B11D2F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90668AB-3277-8D35-F9A9-1E5309FC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452AFC1-2764-4AB5-59E8-13B598C2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669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B64F83-A857-69FB-9649-8CF4D5D1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BC7075-059A-6B1D-E1F2-1B0A6028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E5A3004-8CA6-3005-688D-F98ACAA10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385248A-4AEA-567F-DE4B-AEF9DC94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2500979-A054-7F67-F38F-AA209BAE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E3D8C4-098D-CC58-32F9-1BC20591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454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2CFA02-E29A-6057-FFE8-21F73998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8661418-42F7-BADE-E392-119399946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59D0CD-01B3-20DE-9592-C9D227232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B24F0F4-D037-6AC0-6053-7D0098D4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E8CC3FA-88AB-D82C-2CFC-A033AA51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F13F7B-AD11-8A5E-1AAE-81898D90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24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358079F-A92E-5DC2-0991-CD50B79B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12A246-3BBB-E778-77C9-E1694FA05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888B3C6-C970-098B-9DFA-6AE7EB7C0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E17EE-581A-4D32-B7E8-848E567B7CC8}" type="datetimeFigureOut">
              <a:rPr lang="pl-PL" smtClean="0"/>
              <a:t>10.11.2023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9BF160-3ADE-3834-42C0-FB6BF1009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3EEEE46-A114-C658-75C0-712F2472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0245-261D-4861-98A3-D19D7028DA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795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30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Understanding the Technology Behind Deepfake Voices">
            <a:extLst>
              <a:ext uri="{FF2B5EF4-FFF2-40B4-BE49-F238E27FC236}">
                <a16:creationId xmlns:a16="http://schemas.microsoft.com/office/drawing/2014/main" id="{CB6479BA-2E28-6295-4BE6-4E8C9E684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0" r="3386" b="-1"/>
          <a:stretch/>
        </p:blipFill>
        <p:spPr bwMode="auto">
          <a:xfrm>
            <a:off x="20" y="10"/>
            <a:ext cx="1219198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554A79C-C73A-7C90-09D1-29E78353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pl-PL" sz="8000" dirty="0" err="1">
                <a:solidFill>
                  <a:srgbClr val="FFFFFF"/>
                </a:solidFill>
              </a:rPr>
              <a:t>Deep</a:t>
            </a:r>
            <a:r>
              <a:rPr lang="pl-PL" sz="8000" dirty="0">
                <a:solidFill>
                  <a:srgbClr val="FFFFFF"/>
                </a:solidFill>
              </a:rPr>
              <a:t> </a:t>
            </a:r>
            <a:r>
              <a:rPr lang="pl-PL" sz="8000" dirty="0" err="1">
                <a:solidFill>
                  <a:srgbClr val="FFFFFF"/>
                </a:solidFill>
              </a:rPr>
              <a:t>Fake</a:t>
            </a:r>
            <a:endParaRPr lang="pl-PL" sz="8000" dirty="0">
              <a:solidFill>
                <a:srgbClr val="FFFFFF"/>
              </a:solidFill>
            </a:endParaRPr>
          </a:p>
        </p:txBody>
      </p:sp>
      <p:cxnSp>
        <p:nvCxnSpPr>
          <p:cNvPr id="1067" name="Straight Connector 10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72C7F3-F5F7-8498-1E21-82BFDDF7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-Konwersja barwy głosu osoby A zachowując ton, tempo i treść wypowiedzi  na barwę głosu osoby B 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-  Jeden Model Jeden Głos docelowy - dzięki temu możemy osiągnąć wyższą jakość rozwiązania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- Model można douczyć na inny głos stosunkowo szybko</a:t>
            </a:r>
          </a:p>
          <a:p>
            <a:pPr marL="0" indent="0">
              <a:buNone/>
            </a:pPr>
            <a:endParaRPr lang="pl-P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A3A0EFD-D22B-6F28-201D-EC9D75252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7" r="2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4EA0DC-E934-D3C5-9992-C3516DD5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l-PL" sz="4000"/>
              <a:t>Autoenkodery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E0B9E0-CC73-1C69-5C17-97DD0BBD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pl-PL" sz="2000" dirty="0"/>
              <a:t>468772193239345671884921</a:t>
            </a:r>
          </a:p>
          <a:p>
            <a:r>
              <a:rPr lang="pl-PL" sz="2000" dirty="0"/>
              <a:t>1429316425536649764881910010121111441216913196142251525616289173241836119400</a:t>
            </a:r>
          </a:p>
          <a:p>
            <a:endParaRPr lang="pl-PL" sz="2000" dirty="0"/>
          </a:p>
          <a:p>
            <a:r>
              <a:rPr lang="pl-PL" sz="2000" dirty="0"/>
              <a:t>1 2 3… 19</a:t>
            </a:r>
          </a:p>
          <a:p>
            <a:r>
              <a:rPr lang="pl-PL" sz="2000" dirty="0"/>
              <a:t>(x+1)^2</a:t>
            </a:r>
          </a:p>
          <a:p>
            <a:endParaRPr lang="pl-PL" sz="2000" dirty="0"/>
          </a:p>
        </p:txBody>
      </p:sp>
      <p:pic>
        <p:nvPicPr>
          <p:cNvPr id="6146" name="Picture 2" descr="IoT | Free Full-Text | Deep Autoencoder-Based Integrated Model for Anomaly  Detection and Efficient Feature Extraction in IoT Networks">
            <a:extLst>
              <a:ext uri="{FF2B5EF4-FFF2-40B4-BE49-F238E27FC236}">
                <a16:creationId xmlns:a16="http://schemas.microsoft.com/office/drawing/2014/main" id="{0C2E5D42-20CC-5C80-0DE0-2A1D5B70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485" y="2364878"/>
            <a:ext cx="5638800" cy="22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07AAF97-199C-CA89-A2D8-37CB0BE9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97" y="4720569"/>
            <a:ext cx="6382007" cy="14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56A885-A23E-A120-E20D-1404415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pl-PL" sz="3700" dirty="0"/>
              <a:t>Jak zrobili to inni?</a:t>
            </a:r>
            <a:br>
              <a:rPr lang="pl-PL" sz="3700" dirty="0"/>
            </a:br>
            <a:r>
              <a:rPr lang="pl-PL" sz="3700" dirty="0" err="1"/>
              <a:t>Autoenkoder</a:t>
            </a:r>
            <a:r>
              <a:rPr lang="pl-PL" sz="3700" dirty="0"/>
              <a:t> + Dyskryminator</a:t>
            </a:r>
          </a:p>
        </p:txBody>
      </p:sp>
      <p:pic>
        <p:nvPicPr>
          <p:cNvPr id="3074" name="Picture 2" descr="Obraz zawierający tekst, diagram, zrzut ekranu, design&#10;&#10;Opis wygenerowany automatycznie">
            <a:extLst>
              <a:ext uri="{FF2B5EF4-FFF2-40B4-BE49-F238E27FC236}">
                <a16:creationId xmlns:a16="http://schemas.microsoft.com/office/drawing/2014/main" id="{567BB7FF-E413-AED7-C564-514F6386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5" y="2137309"/>
            <a:ext cx="5804955" cy="362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D3053AD-C01C-BA55-59FC-320D3FFA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pl-PL" sz="2000" dirty="0"/>
              <a:t>E</a:t>
            </a:r>
            <a:r>
              <a:rPr lang="en-US" sz="2000" dirty="0"/>
              <a:t>n</a:t>
            </a:r>
            <a:r>
              <a:rPr lang="pl-PL" sz="2000" dirty="0"/>
              <a:t>c</a:t>
            </a:r>
            <a:r>
              <a:rPr lang="en-US" sz="2000" dirty="0" err="1"/>
              <a:t>oder</a:t>
            </a:r>
            <a:r>
              <a:rPr lang="pl-PL" sz="2000" dirty="0"/>
              <a:t> wyciągnie cechy ukryte z </a:t>
            </a:r>
            <a:r>
              <a:rPr lang="pl-PL" sz="2000" dirty="0" err="1"/>
              <a:t>dzwięku</a:t>
            </a:r>
            <a:r>
              <a:rPr lang="pl-PL" sz="2000" dirty="0"/>
              <a:t> </a:t>
            </a:r>
          </a:p>
          <a:p>
            <a:r>
              <a:rPr lang="pl-PL" sz="2000" dirty="0"/>
              <a:t>Dyskryminator sprawdza czy w cechach ukrytych nie ma czasem cech niezależnych od mówców, tak aby po samych cechach ukrytych nie dało się stwierdzić kto jest mówcą.</a:t>
            </a:r>
          </a:p>
          <a:p>
            <a:r>
              <a:rPr lang="pl-PL" sz="2000" dirty="0"/>
              <a:t>Dekoder – NVIDIA </a:t>
            </a:r>
            <a:r>
              <a:rPr lang="pl-PL" sz="2000" dirty="0" err="1"/>
              <a:t>WaveNet</a:t>
            </a:r>
            <a:br>
              <a:rPr lang="pl-PL" sz="2000" dirty="0"/>
            </a:br>
            <a:r>
              <a:rPr lang="pl-PL" sz="2000" dirty="0"/>
              <a:t>generuje głos docelowy</a:t>
            </a:r>
            <a:endParaRPr lang="en-US" sz="2000" dirty="0"/>
          </a:p>
        </p:txBody>
      </p:sp>
      <p:pic>
        <p:nvPicPr>
          <p:cNvPr id="5122" name="Picture 2" descr="Tak dziś wygląda Krystyna Czubówna. Najsłynniejsza lektorka w Polsce bardzo  się zmieniła - Super Express">
            <a:extLst>
              <a:ext uri="{FF2B5EF4-FFF2-40B4-BE49-F238E27FC236}">
                <a16:creationId xmlns:a16="http://schemas.microsoft.com/office/drawing/2014/main" id="{3D22055A-0246-0F0A-8F43-AA89E1B6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5518846"/>
            <a:ext cx="910129" cy="133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masz Knapik - Ciekawostki - Filmweb">
            <a:extLst>
              <a:ext uri="{FF2B5EF4-FFF2-40B4-BE49-F238E27FC236}">
                <a16:creationId xmlns:a16="http://schemas.microsoft.com/office/drawing/2014/main" id="{067C2670-8B18-1760-316D-F0281498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35" y="5600700"/>
            <a:ext cx="9429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53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6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Common Voice – Wikipedia, wolna encyklopedia">
            <a:extLst>
              <a:ext uri="{FF2B5EF4-FFF2-40B4-BE49-F238E27FC236}">
                <a16:creationId xmlns:a16="http://schemas.microsoft.com/office/drawing/2014/main" id="{02AD364D-E8B0-FC46-B41A-B5044C37F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" r="10004"/>
          <a:stretch/>
        </p:blipFill>
        <p:spPr bwMode="auto">
          <a:xfrm>
            <a:off x="20" y="10"/>
            <a:ext cx="12191981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0A94B49-11BF-FBF3-2FA7-C2EAC8CE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pl-PL" sz="8000">
                <a:solidFill>
                  <a:srgbClr val="FFFFFF"/>
                </a:solidFill>
              </a:rPr>
              <a:t>Dane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4681C36-D546-B121-45F5-9E56D5D1C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pl-PL" sz="2000" dirty="0" err="1">
                <a:solidFill>
                  <a:srgbClr val="FFFFFF"/>
                </a:solidFill>
              </a:rPr>
              <a:t>Common</a:t>
            </a:r>
            <a:r>
              <a:rPr lang="pl-PL" sz="2000" dirty="0">
                <a:solidFill>
                  <a:srgbClr val="FFFFFF"/>
                </a:solidFill>
              </a:rPr>
              <a:t> Voice Mozilla - jest to obszerny zbiór danych głosowych w różnych językach</a:t>
            </a:r>
          </a:p>
          <a:p>
            <a:r>
              <a:rPr lang="pl-PL" sz="2000" dirty="0">
                <a:solidFill>
                  <a:srgbClr val="FFFFFF"/>
                </a:solidFill>
              </a:rPr>
              <a:t>Własne nagrania</a:t>
            </a:r>
          </a:p>
          <a:p>
            <a:r>
              <a:rPr lang="pl-PL" sz="2000" dirty="0" err="1">
                <a:solidFill>
                  <a:srgbClr val="FFFFFF"/>
                </a:solidFill>
              </a:rPr>
              <a:t>Scrapowanie</a:t>
            </a:r>
            <a:r>
              <a:rPr lang="pl-PL" sz="2000" dirty="0">
                <a:solidFill>
                  <a:srgbClr val="FFFFFF"/>
                </a:solidFill>
              </a:rPr>
              <a:t> z podcastów i filmików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3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0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126CCC-2E17-4B7F-71E1-2E972E5C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pl-PL" sz="3400"/>
              <a:t>Przetwarzanie danych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2BCB13-8421-1020-E044-A180CDCBE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pl-PL" sz="1800"/>
              <a:t>Spektogram </a:t>
            </a:r>
          </a:p>
          <a:p>
            <a:r>
              <a:rPr lang="pl-PL" sz="1800"/>
              <a:t>MFCC</a:t>
            </a:r>
          </a:p>
          <a:p>
            <a:r>
              <a:rPr lang="pl-PL" sz="1800"/>
              <a:t>…</a:t>
            </a:r>
          </a:p>
          <a:p>
            <a:r>
              <a:rPr lang="pl-PL" sz="1800"/>
              <a:t>ASR</a:t>
            </a:r>
          </a:p>
        </p:txBody>
      </p:sp>
      <p:pic>
        <p:nvPicPr>
          <p:cNvPr id="3074" name="Picture 2" descr="Spectrogram - Wikipedia">
            <a:extLst>
              <a:ext uri="{FF2B5EF4-FFF2-40B4-BE49-F238E27FC236}">
                <a16:creationId xmlns:a16="http://schemas.microsoft.com/office/drawing/2014/main" id="{4A449C49-DA7A-460E-1C35-D42838D9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256" y="552600"/>
            <a:ext cx="5138928" cy="26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FCC Python: completely different result from librosa vs  python_speech_features vs tensorflow.signal - Stack Overflow">
            <a:extLst>
              <a:ext uri="{FF2B5EF4-FFF2-40B4-BE49-F238E27FC236}">
                <a16:creationId xmlns:a16="http://schemas.microsoft.com/office/drawing/2014/main" id="{31BEC221-F072-C3F8-6735-890704B5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256" y="3740696"/>
            <a:ext cx="5138928" cy="21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1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5084B72-D336-C11D-4A78-C5884321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bez górnych warstw – kompromis pomiędzy treścią, a tonem i tempem wypowiedzi</a:t>
            </a:r>
          </a:p>
        </p:txBody>
      </p:sp>
      <p:pic>
        <p:nvPicPr>
          <p:cNvPr id="7170" name="Picture 2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B7E520C3-4985-CB23-416A-1A868180E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9541" y="2396451"/>
            <a:ext cx="8972917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02203368-CB31-8586-47BD-15D2FCB9A825}"/>
                  </a:ext>
                </a:extLst>
              </p14:cNvPr>
              <p14:cNvContentPartPr/>
              <p14:nvPr/>
            </p14:nvContentPartPr>
            <p14:xfrm>
              <a:off x="10201500" y="5838645"/>
              <a:ext cx="360" cy="36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02203368-CB31-8586-47BD-15D2FCB9A8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3500" y="582100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55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44D14CF-8383-E3FE-104E-9F005B4D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endParaRPr lang="pl-PL" sz="4000"/>
          </a:p>
        </p:txBody>
      </p:sp>
      <p:sp>
        <p:nvSpPr>
          <p:cNvPr id="17" name="Symbol zastępczy zawartości 6">
            <a:extLst>
              <a:ext uri="{FF2B5EF4-FFF2-40B4-BE49-F238E27FC236}">
                <a16:creationId xmlns:a16="http://schemas.microsoft.com/office/drawing/2014/main" id="{EFBD6111-AF01-3A31-13F4-5A8BB924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pl-PL" sz="200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C42CA5B-1956-FA30-8575-F60874B9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48" y="174032"/>
            <a:ext cx="9613352" cy="62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54FFE40-A83A-3A31-AED1-C80683F6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pl-PL" sz="3200" dirty="0"/>
              <a:t>Koncepcja GAN + ASR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3F9DBC-9E80-82B9-3221-FE5D2B3CC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454" y="790008"/>
            <a:ext cx="6053160" cy="1535865"/>
          </a:xfrm>
        </p:spPr>
        <p:txBody>
          <a:bodyPr anchor="ctr">
            <a:normAutofit lnSpcReduction="10000"/>
          </a:bodyPr>
          <a:lstStyle/>
          <a:p>
            <a:r>
              <a:rPr lang="pl-PL" sz="1800"/>
              <a:t>Sieć GAN </a:t>
            </a:r>
          </a:p>
          <a:p>
            <a:r>
              <a:rPr lang="pl-PL" sz="1800"/>
              <a:t>Na wejściu generatora  jest rezultat niepełnej sieci ASR (Automated Speech Recognition) </a:t>
            </a:r>
          </a:p>
          <a:p>
            <a:r>
              <a:rPr lang="pl-PL" sz="1800"/>
              <a:t>Najprawdopodobniej wykorzystamy uczenie transferowe jako ASR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0497832-5BFC-1293-BD7A-D9ECEF84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8" y="3080437"/>
            <a:ext cx="10949116" cy="2569897"/>
          </a:xfrm>
          <a:prstGeom prst="rect">
            <a:avLst/>
          </a:prstGeom>
        </p:spPr>
      </p:pic>
      <p:pic>
        <p:nvPicPr>
          <p:cNvPr id="4098" name="Picture 2" descr="Słynny matematyk John Nash nie żyje. Film &quot;Piękny umysł&quot; był o jego życiu -  WP Wiadomości">
            <a:extLst>
              <a:ext uri="{FF2B5EF4-FFF2-40B4-BE49-F238E27FC236}">
                <a16:creationId xmlns:a16="http://schemas.microsoft.com/office/drawing/2014/main" id="{64928BDE-7FAA-F10F-5220-33E3121A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45" y="5220758"/>
            <a:ext cx="1886978" cy="12076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ękny umysł (2001) - Filmweb">
            <a:extLst>
              <a:ext uri="{FF2B5EF4-FFF2-40B4-BE49-F238E27FC236}">
                <a16:creationId xmlns:a16="http://schemas.microsoft.com/office/drawing/2014/main" id="{EB17D3DE-DA83-D432-5C50-876827F6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0" y="4246646"/>
            <a:ext cx="1298652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5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70FEFEA-1318-A8F5-07E7-C3F7B309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WaveNet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F7C5ED-82EC-B5D9-3006-CBC33A87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941927"/>
            <a:ext cx="9672008" cy="3914051"/>
          </a:xfrm>
          <a:prstGeom prst="rect">
            <a:avLst/>
          </a:prstGeom>
        </p:spPr>
      </p:pic>
      <p:pic>
        <p:nvPicPr>
          <p:cNvPr id="1026" name="Picture 2" descr="How WaveNet Works. It's about time sequential Deep… | by ...">
            <a:extLst>
              <a:ext uri="{FF2B5EF4-FFF2-40B4-BE49-F238E27FC236}">
                <a16:creationId xmlns:a16="http://schemas.microsoft.com/office/drawing/2014/main" id="{3C9F09A9-09D8-5DA3-F657-5A6BB7BC61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460" y="1701852"/>
            <a:ext cx="1021906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7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machines | Free Full-Text | Hybrid Dilated Convolution with  Multi-Scale Residual Fusion Network for Hyperspectral Image Classification">
            <a:extLst>
              <a:ext uri="{FF2B5EF4-FFF2-40B4-BE49-F238E27FC236}">
                <a16:creationId xmlns:a16="http://schemas.microsoft.com/office/drawing/2014/main" id="{309A49AD-2243-B2DE-C681-F7A318902A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355" y="643466"/>
            <a:ext cx="960529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9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63405F-9A74-1265-EB3A-56E7181D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l-PL" sz="3300"/>
              <a:t>DYSKRYMINATOR</a:t>
            </a:r>
          </a:p>
        </p:txBody>
      </p:sp>
      <p:pic>
        <p:nvPicPr>
          <p:cNvPr id="2054" name="Picture 6" descr="America's Got Talent - NBC.com">
            <a:extLst>
              <a:ext uri="{FF2B5EF4-FFF2-40B4-BE49-F238E27FC236}">
                <a16:creationId xmlns:a16="http://schemas.microsoft.com/office/drawing/2014/main" id="{DDC1CC5E-463D-D84C-9BDC-21F1E8B98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9" b="4077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35D88A-1880-B16F-FB27-1C8ABBE3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l-PL" sz="1800" dirty="0"/>
              <a:t>LSTM lub GRU (RAW)</a:t>
            </a:r>
          </a:p>
          <a:p>
            <a:r>
              <a:rPr lang="pl-PL" sz="1800" dirty="0"/>
              <a:t>Sieć </a:t>
            </a:r>
            <a:r>
              <a:rPr lang="pl-PL" sz="1800" dirty="0" err="1"/>
              <a:t>konwolucyjna</a:t>
            </a:r>
            <a:r>
              <a:rPr lang="pl-PL" sz="1800" dirty="0"/>
              <a:t> (</a:t>
            </a:r>
            <a:r>
              <a:rPr lang="pl-PL" sz="1800" dirty="0" err="1"/>
              <a:t>Spektogram</a:t>
            </a:r>
            <a:r>
              <a:rPr lang="pl-PL" sz="1800" dirty="0"/>
              <a:t> lub MFCC)</a:t>
            </a:r>
          </a:p>
        </p:txBody>
      </p:sp>
    </p:spTree>
    <p:extLst>
      <p:ext uri="{BB962C8B-B14F-4D97-AF65-F5344CB8AC3E}">
        <p14:creationId xmlns:p14="http://schemas.microsoft.com/office/powerpoint/2010/main" val="163393131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192</Words>
  <Application>Microsoft Office PowerPoint</Application>
  <PresentationFormat>Panoramiczny</PresentationFormat>
  <Paragraphs>32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Motyw pakietu Office</vt:lpstr>
      <vt:lpstr>Deep Fake</vt:lpstr>
      <vt:lpstr>Dane</vt:lpstr>
      <vt:lpstr>Przetwarzanie danych</vt:lpstr>
      <vt:lpstr>ASR bez górnych warstw – kompromis pomiędzy treścią, a tonem i tempem wypowiedzi</vt:lpstr>
      <vt:lpstr>Prezentacja programu PowerPoint</vt:lpstr>
      <vt:lpstr>Koncepcja GAN + ASR</vt:lpstr>
      <vt:lpstr>WaveNet</vt:lpstr>
      <vt:lpstr>Prezentacja programu PowerPoint</vt:lpstr>
      <vt:lpstr>DYSKRYMINATOR</vt:lpstr>
      <vt:lpstr>Autoenkodery</vt:lpstr>
      <vt:lpstr>Jak zrobili to inni? Autoenkoder + Dyskryminator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fake</dc:title>
  <dc:creator>Jakub Pietrzko</dc:creator>
  <cp:lastModifiedBy>Jakub Pietrzko</cp:lastModifiedBy>
  <cp:revision>11</cp:revision>
  <dcterms:created xsi:type="dcterms:W3CDTF">2023-11-04T22:44:43Z</dcterms:created>
  <dcterms:modified xsi:type="dcterms:W3CDTF">2023-11-10T15:02:02Z</dcterms:modified>
</cp:coreProperties>
</file>